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gEpq2h2rBNmh4cYhZZf4hiXINS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5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5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5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58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5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8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58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58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5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58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8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7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7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6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8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68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6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6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6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9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9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6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7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7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8" name="Google Shape;118;p7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7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1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1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71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7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2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7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3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3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6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6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62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6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62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5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5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65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6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6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6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66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6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5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5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5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5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5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5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5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5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5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5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5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5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5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5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5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ime.com/collection/davos-2019/5502592/china-social-credit-score/" TargetMode="External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ired.co.uk/article/china-social-credit-system-explained" TargetMode="External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k.springer.com/chapter/10.1007/978-3-319-07674-4_74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32.png"/><Relationship Id="rId5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Relationship Id="rId4" Type="http://schemas.openxmlformats.org/officeDocument/2006/relationships/image" Target="../media/image25.jpg"/><Relationship Id="rId5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emanticscholar.org/paper/IMPLEMENTATION-OF-PATTERN-RECOGNITION-TECHNIQUES-OF-Shinde/49c17d555982fc144b4874f5042e020edba340de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geeksforgeeks.org/object-detection-vs-object-recognition-vs-image-segmentation/" TargetMode="External"/><Relationship Id="rId4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NcbS0t2WfzI" TargetMode="External"/><Relationship Id="rId4" Type="http://schemas.openxmlformats.org/officeDocument/2006/relationships/hyperlink" Target="https://www.youtube.com/watch?v=EfnJXeKmodw&amp;list=PLcXJymqaE9PPGGtFsTNoDWKl-VNVX5d6b" TargetMode="External"/><Relationship Id="rId5" Type="http://schemas.openxmlformats.org/officeDocument/2006/relationships/hyperlink" Target="https://www.geeksforgeeks.org/pattern-recognition-introduction/" TargetMode="External"/><Relationship Id="rId6" Type="http://schemas.openxmlformats.org/officeDocument/2006/relationships/hyperlink" Target="https://lme.tf.fau.de/" TargetMode="External"/><Relationship Id="rId7" Type="http://schemas.openxmlformats.org/officeDocument/2006/relationships/hyperlink" Target="https://www.bbc.co.uk/bitesize/guides/zxxbgk7/revision/1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ru-RU"/>
              <a:t>Разпознаване на шаблони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ru-RU"/>
              <a:t>Въведение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ru-RU"/>
              <a:t>Разпознаване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ru-RU"/>
              <a:t>Приложение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Cymatics &amp;amp; Mantra: Tapping into Matter with Sound Vibrations – COLLECTIVE  PSYCHE" id="204" name="Google Shape;20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284783"/>
            <a:ext cx="8594875" cy="372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Architecture | Consider Everything... Believe Nothing"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085" y="0"/>
            <a:ext cx="6585284" cy="688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👉 Физиономия - как да четете лице на лицето" id="216" name="Google Shape;21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525" y="1049305"/>
            <a:ext cx="6625389" cy="480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Физиогномия: очи. Затворени очи: физиономия"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926230"/>
            <a:ext cx="8461299" cy="474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Френология и физиогномия – избрани цитати от Учителя (2/3) | От Извора" id="226" name="Google Shape;2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37" y="597317"/>
            <a:ext cx="4601745" cy="5877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Френология Физиогномика Голова - Бесплатная векторная графика на Pixabay" id="227" name="Google Shape;22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986" y="417267"/>
            <a:ext cx="4697162" cy="5419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Физиономия е какво? значение"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609600"/>
            <a:ext cx="8608073" cy="543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Monitors display a video showing facial recognition software in use at the headquarters of the artificial intelligence company Megvii, in Beijing." id="241" name="Google Shape;241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"/>
            <a:ext cx="10299032" cy="685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47" name="Google Shape;247;p1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The complicated truth about China's social credit system" id="248" name="Google Shape;248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282989" cy="685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Перфектната система?</a:t>
            </a:r>
            <a:endParaRPr/>
          </a:p>
        </p:txBody>
      </p:sp>
      <p:sp>
        <p:nvSpPr>
          <p:cNvPr id="254" name="Google Shape;254;p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 повечето случай, най-добрите разпознавачи на модели са именно хората.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Компютрите могат да се справят по-бързо, но едва след като са обучени от хората, т.е. използвайки тяхното познание.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Въпреки това, все още не знаем точно как работи човешката способност за намиране на прилики или модели в света.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Разпознаване на шаблони</a:t>
            </a:r>
            <a:endParaRPr/>
          </a:p>
        </p:txBody>
      </p:sp>
      <p:sp>
        <p:nvSpPr>
          <p:cNvPr id="260" name="Google Shape;260;p1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шаблони представлява автоматизираното откриване на модели/шаблони и закономерности в данните.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Техниките за разпознаване на модели в данни са претърпяли огромен прогрес последните години.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* Complete the Line Using the Same Pattern | Pattern worksheet,  Kindergarten worksheets, Pattern worksheets for kindergarten" id="149" name="Google Shape;1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443791"/>
            <a:ext cx="28575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* Draw the Missing Picture to Complete the Shape and Color Pattern |  MyTeachingStation.com" id="150" name="Google Shape;1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5470" y="1443791"/>
            <a:ext cx="2857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Pattern Recognition Techniques: Studies on Appropriate Classifications |  SpringerLink" id="267" name="Google Shape;267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70295" cy="68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Какво представлява</a:t>
            </a:r>
            <a:br>
              <a:rPr lang="ru-RU"/>
            </a:br>
            <a:r>
              <a:rPr lang="ru-RU"/>
              <a:t>разпознаване на шаблони?</a:t>
            </a:r>
            <a:endParaRPr/>
          </a:p>
        </p:txBody>
      </p:sp>
      <p:sp>
        <p:nvSpPr>
          <p:cNvPr id="273" name="Google Shape;273;p2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шаблони анализира входящите данни и се опитва да идентифицира закономерности/прилики/шаблони.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Докато </a:t>
            </a:r>
            <a:r>
              <a:rPr b="1" lang="ru-RU"/>
              <a:t>изследователското</a:t>
            </a:r>
            <a:r>
              <a:rPr lang="ru-RU"/>
              <a:t> разпознаване на модели има за цел да идентифицира шаблони в данните като цяло, </a:t>
            </a:r>
            <a:r>
              <a:rPr b="1" lang="ru-RU"/>
              <a:t>описателното</a:t>
            </a:r>
            <a:r>
              <a:rPr lang="ru-RU"/>
              <a:t> разпознаване започва, когато засечените вече шаблони започват да се сортират или категоризират.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Следователно, разпознаването на модели за занимава с тези два сценария, като в зависимост от данните и случая се използват различни методи за разпознаване.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Discovery (има ли разпознаваеми обекти)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Categorisation (има ли обекти от един вид - породи кучета)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Какво представлява</a:t>
            </a:r>
            <a:br>
              <a:rPr lang="ru-RU"/>
            </a:br>
            <a:r>
              <a:rPr lang="ru-RU"/>
              <a:t>разпознаване на шаблони?</a:t>
            </a:r>
            <a:endParaRPr/>
          </a:p>
        </p:txBody>
      </p: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модели не е само една техника, а по-скоро широк спектър от разпокъсано познание и техники.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Способността за разпознаване на модели се счита за прекурсор на интелигентните системи.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Входящите данни при разпознаване на модели могат да бъдат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думи или текстове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изображения или аудио файлове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Следователно, разпознаването на модели е по-всеобхватно от компютърното зрение (computer vision), тъй като то се фокусира само върху изображения.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idx="1" type="body"/>
          </p:nvPr>
        </p:nvSpPr>
        <p:spPr>
          <a:xfrm>
            <a:off x="421494" y="5256716"/>
            <a:ext cx="8611044" cy="1673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Автоматичното и базираното на машини разпознаване, описание, класификация и групиране на модели са важни проблеми в различни инженерни и научни дисциплини, включително биология, психология, медицина, маркетинг, компютърно виждане и изкуствен интелект.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Research areas | Centre for Pattern Analysis &amp;amp; Machine Intelligence |  University of Waterloo" id="285" name="Google Shape;2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526" y="449179"/>
            <a:ext cx="4182980" cy="421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Какво представляват шаблоните?</a:t>
            </a:r>
            <a:endParaRPr/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През 1985, Сатоши Уатанабе дефинира модела като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ru-RU"/>
              <a:t>		"обратното на хаос; той е същност, смътна дефиниция, на която 								може да бъде дадено име". </a:t>
            </a:r>
            <a:br>
              <a:rPr lang="ru-RU"/>
            </a:b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 други думи, шаблон/модел може да бъде всяка същност, </a:t>
            </a:r>
            <a:br>
              <a:rPr lang="ru-RU"/>
            </a:br>
            <a:r>
              <a:rPr lang="ru-RU"/>
              <a:t>която искаме да разпознаем и определим.</a:t>
            </a:r>
            <a:br>
              <a:rPr lang="ru-RU"/>
            </a:b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 u="sng"/>
              <a:t>Т.е. тази същност е достатъчно важна, за да знаем името и.</a:t>
            </a:r>
            <a:endParaRPr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ru-RU"/>
              <a:t>Какво представляват шаблоните?</a:t>
            </a:r>
            <a:endParaRPr/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Следователно, шаблоните включват </a:t>
            </a:r>
            <a:br>
              <a:rPr lang="ru-RU"/>
            </a:br>
            <a:r>
              <a:rPr lang="ru-RU"/>
              <a:t>повтарящи се тенденции </a:t>
            </a:r>
            <a:br>
              <a:rPr lang="ru-RU"/>
            </a:br>
            <a:r>
              <a:rPr lang="ru-RU"/>
              <a:t>в различни форми на данни.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Например, шаблон може да бъде изображение на пръстов отпечатък, почерк, човешко лице или гласово съобщение.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Един шаблон може да бъде наблюдаван </a:t>
            </a:r>
            <a:r>
              <a:rPr i="1" lang="ru-RU"/>
              <a:t>физично</a:t>
            </a:r>
            <a:r>
              <a:rPr lang="ru-RU"/>
              <a:t>, като снимка или видео или може да бъде наблюдаван </a:t>
            </a:r>
            <a:r>
              <a:rPr i="1" lang="ru-RU"/>
              <a:t>математически</a:t>
            </a:r>
            <a:r>
              <a:rPr lang="ru-RU"/>
              <a:t>, чрез прилагането на статистически алгоритми.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,105 Sound Wave Stock Photos, Pictures &amp;amp; Royalty-Free Images - iStock" id="302" name="Google Shape;3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971" y="0"/>
            <a:ext cx="5829300" cy="32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1. Sound wave (http://www.mediacollege.com/audio/01/sound-waves.html... |  Download Scientific Diagram" id="303" name="Google Shape;30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8971" y="3216130"/>
            <a:ext cx="5807494" cy="3641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Type of Wave is Sound? - PASCO Blog | PASCO" id="304" name="Google Shape;3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8271" y="1825167"/>
            <a:ext cx="4373729" cy="322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101 Different Types of Trees (Names, Photos and More) - Home Stratosphere"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7790230" cy="3248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rief Guide to the Different Flower Types, Shapes, and Growing Patterns |  The Seed Collection" id="312" name="Google Shape;3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02430"/>
            <a:ext cx="7339263" cy="345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Scientists have identified NINE distinct face shapes five new groups |  Daily Mail Online" id="319" name="Google Shape;3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11" y="111044"/>
            <a:ext cx="7974672" cy="478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prints Stock Illustration - Download Image Now - iStock" id="320" name="Google Shape;3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7622" y="3106080"/>
            <a:ext cx="4315326" cy="4353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hine readable codes | Sunday Times" id="321" name="Google Shape;32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4882" y="-1"/>
            <a:ext cx="4137117" cy="310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b="1" lang="ru-RU"/>
              <a:t>Какво представлява разпознаването на шаблони?</a:t>
            </a:r>
            <a:br>
              <a:rPr lang="ru-RU"/>
            </a:br>
            <a:endParaRPr/>
          </a:p>
        </p:txBody>
      </p:sp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След като знаем, какво е шаблон и вече разполагаме с него, последващото му разпознаване и класификация може да се състоят от следните две задачи: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i="1" lang="ru-RU"/>
              <a:t>Контролирана класификация </a:t>
            </a:r>
            <a:r>
              <a:rPr lang="ru-RU"/>
              <a:t>- идентифициране на входящите модели като членове на предварително зададен клас (Descriptive)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i="1" lang="ru-RU"/>
              <a:t>Неконтролирана класификация </a:t>
            </a:r>
            <a:r>
              <a:rPr lang="ru-RU"/>
              <a:t>- задаване на входящите модели към недефиниран клас (Explorative)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56" name="Google Shape;156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Pattern recognition and machine learning: computers as children? | MS&amp;amp;E 238  Blog" id="157" name="Google Shape;1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312" y="1477712"/>
            <a:ext cx="97536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b="1" lang="ru-RU"/>
              <a:t>Какво представлява разпознаването на шаблони?</a:t>
            </a:r>
            <a:br>
              <a:rPr lang="ru-RU"/>
            </a:br>
            <a:endParaRPr/>
          </a:p>
        </p:txBody>
      </p:sp>
      <p:sp>
        <p:nvSpPr>
          <p:cNvPr id="333" name="Google Shape;333;p3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Пробелмът с разпознаването се определя като определяща или категоризираща задача.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Класовете са или дефинирани от системата или се обучават чрез подобието от други подобни шаблони.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шаблони постоянно еволюира, </a:t>
            </a:r>
            <a:r>
              <a:rPr lang="ru-RU"/>
              <a:t>задвижвано</a:t>
            </a:r>
            <a:r>
              <a:rPr lang="ru-RU"/>
              <a:t> от все нови и нови приложения, които са не само интересни, а и тежки за изчисляване.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39" name="Google Shape;339;p3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IMPLEMENTATION OF PATTERN RECOGNITION TECHNIQUES AND OVERVIEW OF ITS  APPLICATIONS IN VARIOUS AREAS OF ARTIFICIAL INTELLIGENCE | Semantic Scholar" id="340" name="Google Shape;340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1349789" cy="6873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ru-RU"/>
              <a:t>Каква е целта на разпознаването на шаблони?</a:t>
            </a:r>
            <a:br>
              <a:rPr lang="ru-RU"/>
            </a:br>
            <a:endParaRPr/>
          </a:p>
        </p:txBody>
      </p:sp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Целта на разпознаването на модели се гради върху идеята, </a:t>
            </a:r>
            <a:br>
              <a:rPr lang="ru-RU"/>
            </a:br>
            <a:r>
              <a:rPr lang="ru-RU"/>
              <a:t>че процесът на взимане на решение при хората е свързан с разпознаването на шаблони.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Например, следващия ход в игра на шах се определя на база текущия стадии на играта, а именно позициите на фигурите.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Продажбата на акции или криптовалути се определя от анализ на графики и финансова информация.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Следователно, целта на разпознаването на шаблони е да изясни тези сложни механизми в процеса на взимане на решения и да ги автоматизира, използвайки компютри.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b="1" lang="ru-RU"/>
              <a:t>Дефиниция на разпознаването на модели</a:t>
            </a:r>
            <a:br>
              <a:rPr lang="ru-RU"/>
            </a:br>
            <a:endParaRPr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модели се определя като изучаването на това как машини </a:t>
            </a:r>
            <a:r>
              <a:rPr b="1" lang="ru-RU"/>
              <a:t>наблюдават</a:t>
            </a:r>
            <a:r>
              <a:rPr lang="ru-RU"/>
              <a:t> дадена среда, </a:t>
            </a:r>
            <a:r>
              <a:rPr b="1" lang="ru-RU"/>
              <a:t>научават</a:t>
            </a:r>
            <a:r>
              <a:rPr lang="ru-RU"/>
              <a:t> се да различават разлини модели от вече познатите и </a:t>
            </a:r>
            <a:r>
              <a:rPr b="1" lang="ru-RU"/>
              <a:t>взимат</a:t>
            </a:r>
            <a:r>
              <a:rPr lang="ru-RU"/>
              <a:t> логични решения относно категориите на моделите.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По време на разпознаването, различни обекти се добавят към специфични категории.</a:t>
            </a:r>
            <a:endParaRPr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Първа дефиниция 1978 Thomas Gonzalez</a:t>
            </a:r>
            <a:br>
              <a:rPr lang="ru-RU"/>
            </a:br>
            <a:br>
              <a:rPr lang="ru-RU"/>
            </a:br>
            <a:r>
              <a:rPr lang="ru-RU"/>
              <a:t>Класификация на входящите данни чрез екстракция на важните свойства от огромно количество шумни данни.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b="1" lang="ru-RU"/>
              <a:t>Дефиниция на разпознаването на модели</a:t>
            </a:r>
            <a:br>
              <a:rPr lang="ru-RU"/>
            </a:br>
            <a:endParaRPr/>
          </a:p>
        </p:txBody>
      </p:sp>
      <p:sp>
        <p:nvSpPr>
          <p:cNvPr id="358" name="Google Shape;358;p3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Друга дефиниция, 2003 Sergio Theodoridis,  описва разпознаването на модели като - Научна дисциплина чиято цел е класификацията на обекти в множество категории или класове. Разпознаването на модели е основна част от машинния интелект, които взима решения.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Може да се обобщи, че разпознаването на модели може да се опише като информационно ограничение, информационно картографиране или процес на информационно етикиране.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 компютърните науки, разпознаването на шаблони се отнася за процеса на съчетаване на информация, вече налична в база данни с нови входящи данни, на база тяхните атрибути (shazam, music).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ru-RU"/>
              <a:t>Процес на извличане на информация или структура от сигнал или изображение, за да бъдат разбрани.</a:t>
            </a:r>
            <a:br>
              <a:rPr lang="ru-RU"/>
            </a:br>
            <a:endParaRPr/>
          </a:p>
        </p:txBody>
      </p:sp>
      <p:pic>
        <p:nvPicPr>
          <p:cNvPr descr="Pattern recognition" id="364" name="Google Shape;3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91" y="2062913"/>
            <a:ext cx="6076950" cy="45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ru-RU"/>
              <a:t>Разпознаване на шаблони и изкуствен интелект</a:t>
            </a:r>
            <a:br>
              <a:rPr lang="ru-RU"/>
            </a:br>
            <a:endParaRPr/>
          </a:p>
        </p:txBody>
      </p:sp>
      <p:sp>
        <p:nvSpPr>
          <p:cNvPr id="370" name="Google Shape;370;p3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AI се отнася за симулацията на човешкия интелект, в която машините са програмирани да мислят като хората и да имитират техните действия.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Идеята е да се научат машините да решават сложни задачи, които например за хората са лесни, като разпознаване на лица или обекти.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Следователно разпознаването на шаблони е клон на изкуствения интелект.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b="1" lang="ru-RU"/>
              <a:t>Разпознаване на шаблони и машинно обучение</a:t>
            </a:r>
            <a:br>
              <a:rPr lang="ru-RU"/>
            </a:br>
            <a:endParaRPr/>
          </a:p>
        </p:txBody>
      </p:sp>
      <p:sp>
        <p:nvSpPr>
          <p:cNvPr id="376" name="Google Shape;376;p3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 ерата на изкуствения интелект, разпознаването на шаблони и машинното обучение се използват заедно, за да създават модели за машинно обучение, които бързо и точно да разпознават и намират шаблони в данни. Разпознаването на шаблони е полезно за вариация от приложения, особено при статистическия анализ на данни и изображения.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Водещо приложение разпознаването на шаблони намира в разпознаване на реч, текст, лица, движение и медицина.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Machine Learning &amp;amp; Pattern Recognition | Sovaris Aerospace" id="377" name="Google Shape;3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9663" y="4029663"/>
            <a:ext cx="5462337" cy="282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Как работи разпознаването на шаблони?</a:t>
            </a:r>
            <a:endParaRPr/>
          </a:p>
        </p:txBody>
      </p:sp>
      <p:sp>
        <p:nvSpPr>
          <p:cNvPr id="383" name="Google Shape;383;p3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Statistical Pattern Recognition and Machine Learning in Brain–Computer  Interfaces - ScienceDirect" id="384" name="Google Shape;3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930400"/>
            <a:ext cx="8688218" cy="471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ru-RU"/>
              <a:t>Статистическо разпознаване на шаблони </a:t>
            </a:r>
            <a:br>
              <a:rPr lang="ru-RU"/>
            </a:br>
            <a:endParaRPr/>
          </a:p>
        </p:txBody>
      </p:sp>
      <p:sp>
        <p:nvSpPr>
          <p:cNvPr id="390" name="Google Shape;390;p3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Широко разпространен и използван още преди появата на невронните мрежи.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Шаблонът се създава на база свойства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Броя на свойствата определя как шаблонът се разглежда като точка в N-мерно пространство.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Тази начин разрешава конфигурацията на различни шаблони и разполагането им в други точки в това пространство, без да се пресичат едни други.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Този метод работи за създаването на клъстери от атрибути.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Машината се обучава и адаптира,  както се очаква, след това използва шаблоните, за допълнителна обработка и обучение.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Целта на статистическия подход е да се изберат свойства, които разрешават шаблонните вектори да принадлежат към различни категории в N-мерното пространство.</a:t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18 Шевица ideas | folk embroidery, stitch patterns, embroidery patterns" id="163" name="Google Shape;16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698" y="1462757"/>
            <a:ext cx="3824832" cy="388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Синтактическо разпознаване на данни</a:t>
            </a:r>
            <a:br>
              <a:rPr lang="ru-RU"/>
            </a:br>
            <a:endParaRPr/>
          </a:p>
        </p:txBody>
      </p:sp>
      <p:sp>
        <p:nvSpPr>
          <p:cNvPr id="396" name="Google Shape;396;p4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Използва се за разпознаване на проблеми включващи сложни шаблони, които могат да бъдат адресирани чрез йерархичен подход.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Синтактическия подход разчита на примитивни подшаблони (като букви в азбуката).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Шаблонът е описан според начините, чрез които примитивите си взаймодействат.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Пример: думи в изречение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Изначалните тренировъчни извадки служат за това, как се създават граматичните правила и как според тях се образуват изречения.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В допълнение към класификацията, структурното разпознаване на шаблони предоставя описание на това, как даден шаблон се изгражда, чрез използването на примитивни, по-малки шаблони (subpatterns).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Следователно, този подход се прилага при извадки, в които шаблоните имат определена структура, която може да се прихване в рамките на правила.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Например ЕКГ или изображения.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Синтактическия подход може да доведе до комбинаторна експлозия и да създаде множество възможности от данни, което изисква огромни тренировъчни списъци и голяма изчислителна мощ.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Съвпадане на шаблони</a:t>
            </a:r>
            <a:br>
              <a:rPr lang="ru-RU"/>
            </a:br>
            <a:endParaRPr/>
          </a:p>
        </p:txBody>
      </p:sp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Един от най-елементарните и ранни подходи в разпознаването на шаблони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Намирането на съвпадения е базова операция, която се използва за намирането на подобия между две същности от един и същи тип.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Моделите за намиране на сходства се опитват да открият прилики в извадки от примерни шаблони.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Техниката се използва при Digital image processing, medical image processing, quality control, robot navigation, face recognition.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Процес на намиране на шаблони в данни</a:t>
            </a:r>
            <a:endParaRPr/>
          </a:p>
        </p:txBody>
      </p:sp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388575" y="2173706"/>
            <a:ext cx="8596668" cy="419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Може да се раздели на три стадия: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набиране на данни и предварителна обработка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извеждане на данните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ru-RU"/>
              <a:t>взимане на решения</a:t>
            </a:r>
            <a:br>
              <a:rPr lang="ru-RU"/>
            </a:br>
            <a:endParaRPr/>
          </a:p>
          <a:p>
            <a:pPr indent="0" lvl="1" marL="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ru-RU"/>
              <a:t>И на 5 стъпки: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ru-RU"/>
              <a:t>Събиране на дигитални данни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ru-RU"/>
              <a:t>Изчистване от ненужни данни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ru-RU"/>
              <a:t>Разглеждане на данните и намиране на важни свойства или подобни елементи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ru-RU"/>
              <a:t>Групиране на данните по сегменти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ru-RU"/>
              <a:t>Имплементация на създадените изводи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Предсказания за стоковия пазар</a:t>
            </a:r>
            <a:br>
              <a:rPr lang="ru-RU"/>
            </a:br>
            <a:endParaRPr/>
          </a:p>
        </p:txBody>
      </p:sp>
      <p:sp>
        <p:nvSpPr>
          <p:cNvPr id="414" name="Google Shape;414;p43"/>
          <p:cNvSpPr txBox="1"/>
          <p:nvPr>
            <p:ph idx="1" type="body"/>
          </p:nvPr>
        </p:nvSpPr>
        <p:spPr>
          <a:xfrm>
            <a:off x="677334" y="2160589"/>
            <a:ext cx="5604220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Един от класическите, но все така трудни примери.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Идеята е да се определи бъдещата цена на една компания или други активи.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Има както линейни методи, така и похвати от машинното обучение, които са изучавани с години.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Machine Learning Techniques applied to Stock Price Prediction | by Yibin Ng  | Towards Data Science" id="415" name="Google Shape;41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554" y="2371306"/>
            <a:ext cx="5910446" cy="448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Optical character recognition</a:t>
            </a:r>
            <a:br>
              <a:rPr lang="ru-RU"/>
            </a:br>
            <a:r>
              <a:rPr lang="ru-RU"/>
              <a:t>Оптично разпознаване на символи</a:t>
            </a:r>
            <a:endParaRPr/>
          </a:p>
        </p:txBody>
      </p:sp>
      <p:sp>
        <p:nvSpPr>
          <p:cNvPr id="421" name="Google Shape;421;p4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Процесът на класификация на оптични шаблони съдържащи се в дигитално изображение.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символи се постига чрез сегментация на изображението, извличане на свойства и класификация.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Machine Learning Photo OCR | Machine Learning, Deep Learning, and Computer  Vision" id="422" name="Google Shape;4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629" y="3593432"/>
            <a:ext cx="8081236" cy="200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Deep Learning Is Blowing up OCR, and Your Field Could be Next | by Thomas  Smith | The Startup | Medium" id="429" name="Google Shape;4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955" y="1082842"/>
            <a:ext cx="8739426" cy="447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35" name="Google Shape;435;p4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Optical Character Recognition Based on Machine Learning Technology - MobiDev" id="436" name="Google Shape;4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197" y="1270000"/>
            <a:ext cx="8265777" cy="466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Разпознаване на шаблони в текст</a:t>
            </a:r>
            <a:br>
              <a:rPr lang="ru-RU"/>
            </a:br>
            <a:endParaRPr/>
          </a:p>
        </p:txBody>
      </p:sp>
      <p:sp>
        <p:nvSpPr>
          <p:cNvPr id="442" name="Google Shape;442;p4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Използва се за генериране, анализ и превод на текст. Шаблони се използват, за да се разбере човешкия език и да се генерират съобщения.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думи се използва за класификация на документи и намиране на специфични пасажи.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Разпознаване на почерк</a:t>
            </a:r>
            <a:br>
              <a:rPr lang="ru-RU"/>
            </a:br>
            <a:endParaRPr/>
          </a:p>
        </p:txBody>
      </p:sp>
      <p:sp>
        <p:nvSpPr>
          <p:cNvPr id="448" name="Google Shape;448;p4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Главно се използва за сравняване на текст и подписи.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Интересното тук, е че при ръкописите има множество нерегулярни и сложни форми (символи/букви).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Processing steps in a handwritten text recognition system that uses... |  Download Scientific Diagram"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3" y="3665704"/>
            <a:ext cx="7014855" cy="301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ru-RU"/>
              <a:t>Разпознаване на лица и търсене на обекти</a:t>
            </a:r>
            <a:br>
              <a:rPr lang="ru-RU"/>
            </a:br>
            <a:endParaRPr/>
          </a:p>
        </p:txBody>
      </p:sp>
      <p:sp>
        <p:nvSpPr>
          <p:cNvPr id="455" name="Google Shape;455;p4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Алгоритмите за image recognition имат за цел да разпознават специфични обекти (object detection).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Стандартната задача е класификация на изображения, която използва невронни мрежи, за да означи изображение или сегмент от изображение.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Object Detection vs Object Recognition vs Image Segmentation - GeeksforGeeks" id="456" name="Google Shape;456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4" y="3912598"/>
            <a:ext cx="6702426" cy="294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ерамична чаша с българска шевица, вместимост 400 мл – Дар Народно Биле"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7824" y="104274"/>
            <a:ext cx="4135688" cy="650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Разпознаване на глас </a:t>
            </a:r>
            <a:br>
              <a:rPr lang="ru-RU"/>
            </a:br>
            <a:endParaRPr/>
          </a:p>
        </p:txBody>
      </p:sp>
      <p:sp>
        <p:nvSpPr>
          <p:cNvPr id="462" name="Google Shape;462;p5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Разрешава на машините да получават и интерпретират диктуване или да използват гласови команди.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Speech recognition се базира на машинно обучение за намиране на шаблони, които разрешават разпознаването и превода на езици.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What is voice recognition (speaker recognition)? - Definition from  WhatIs.com" id="463" name="Google Shape;46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53422"/>
            <a:ext cx="6719276" cy="320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Разпознаване на емоции</a:t>
            </a:r>
            <a:br>
              <a:rPr lang="ru-RU"/>
            </a:br>
            <a:endParaRPr/>
          </a:p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Използват се изображения, снимки и видеа, в които се засича емоционалното състояние на участващите.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Идеята е да се определяят настроение, мнение, намерение.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Изолират се шаблони в израженията на хората, техните движения и реакции.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Употребяват се в маркетинг кампании.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AI Can Now Read Emotions – Should It?" id="470" name="Google Shape;47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260" y="3633537"/>
            <a:ext cx="6822740" cy="3557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Ползи от разпознаването на модели</a:t>
            </a:r>
            <a:br>
              <a:rPr lang="ru-RU"/>
            </a:br>
            <a:endParaRPr/>
          </a:p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Разпознаването на модели предоставя различни ползи, според приложението.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ru-RU"/>
              <a:t>Намирането на шаблони в данни спомага анализа и разрешава предсказанието на бъдещи тенденции.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/>
              <a:t>идентификация - намерените шаблони разрешават идентифицирането на обекти от различни ъгли и разстояния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/>
              <a:t>разкритие - разрешават намирането на нова информация, която хората пропускат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/>
              <a:t>предсказания - прогнозирането на данни и създаването на предсказания за бъдещето играят важна роля в нашата цивилизация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/>
              <a:t>взимане на решения - разрешават взимането на решения, на база обработка на огромно количество от данни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ru-RU"/>
              <a:t>анализ на големи данни - чрез невронните мрежи е възможно да се засичат шаблони в невероятно огромни хранилища от данни. medical, forensic analysis, dna sequeuncing</a:t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Разпознаване на движение...</a:t>
            </a:r>
            <a:endParaRPr/>
          </a:p>
        </p:txBody>
      </p:sp>
      <p:pic>
        <p:nvPicPr>
          <p:cNvPr descr="May be an image of 8 people and text that says &quot;BEING IN BATHROOM WITH AUTOMATIC LIGHT BE LIKE: SR&quot;" id="482" name="Google Shape;4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834" y="1484812"/>
            <a:ext cx="4889668" cy="488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488" name="Google Shape;488;p5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Алгоритмите за разпознаване на данни могат да бъдат приложени към различни видове дигитални данни, включително изображения, текстове и видеа.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Намирането на шаблони разрешава класификацията на данни и взимането на по-правилни решения.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Разпознаването на шаблони може да се използва за автоматизацията и решаването на сложни аналитични проблеми.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Допълнителни материали</a:t>
            </a:r>
            <a:endParaRPr/>
          </a:p>
        </p:txBody>
      </p:sp>
      <p:sp>
        <p:nvSpPr>
          <p:cNvPr id="494" name="Google Shape;494;p5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Видео:</a:t>
            </a:r>
            <a:br>
              <a:rPr lang="ru-RU"/>
            </a:br>
            <a:r>
              <a:rPr lang="ru-RU"/>
              <a:t>1.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Seeing Part 1: Pattern Recognition</a:t>
            </a:r>
            <a:br>
              <a:rPr lang="ru-RU"/>
            </a:br>
            <a:r>
              <a:rPr lang="ru-RU"/>
              <a:t>2.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CBCSL Machine learning and pattern recognition course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ru-RU"/>
              <a:t>Статии:</a:t>
            </a:r>
            <a:br>
              <a:rPr lang="ru-RU"/>
            </a:br>
            <a:r>
              <a:rPr lang="ru-RU"/>
              <a:t>1. </a:t>
            </a:r>
            <a:r>
              <a:rPr lang="ru-RU" u="sng">
                <a:solidFill>
                  <a:schemeClr val="hlink"/>
                </a:solidFill>
                <a:hlinkClick r:id="rId5"/>
              </a:rPr>
              <a:t>Pattern recognition – Geeks for Geeks</a:t>
            </a:r>
            <a:br>
              <a:rPr lang="ru-RU"/>
            </a:br>
            <a:r>
              <a:rPr lang="ru-RU"/>
              <a:t>2. </a:t>
            </a:r>
            <a:r>
              <a:rPr lang="ru-RU" u="sng">
                <a:solidFill>
                  <a:schemeClr val="hlink"/>
                </a:solidFill>
                <a:hlinkClick r:id="rId6"/>
              </a:rPr>
              <a:t>Pattern recognition lab</a:t>
            </a:r>
            <a:br>
              <a:rPr lang="ru-RU"/>
            </a:br>
            <a:r>
              <a:rPr lang="ru-RU"/>
              <a:t>3. </a:t>
            </a:r>
            <a:r>
              <a:rPr lang="ru-RU" u="sng">
                <a:solidFill>
                  <a:schemeClr val="hlink"/>
                </a:solidFill>
                <a:hlinkClick r:id="rId7"/>
              </a:rPr>
              <a:t>BBC KC3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ru-RU"/>
              <a:t>Въпроси Q&amp;A</a:t>
            </a:r>
            <a:endParaRPr/>
          </a:p>
        </p:txBody>
      </p:sp>
      <p:sp>
        <p:nvSpPr>
          <p:cNvPr id="500" name="Google Shape;500;p5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Michio Kaku quote: The job market of the future will consist of those..." id="501" name="Google Shape;5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519832"/>
            <a:ext cx="10440237" cy="491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Българските шевици - значение, символика или мистичност?"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002" y="737938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descr="What&amp;#39;s Cymatics? - Cymatic Sounds Studio" id="181" name="Google Shape;181;p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descr="What&amp;#39;s Cymatics? - Cymatic Sounds Studio" id="182" name="Google Shape;182;p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Maximilian Büsser and Friends"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616" y="609600"/>
            <a:ext cx="5522429" cy="543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Cymatics; Making Sound Visible – The Muse in the Mirror"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862" y="603466"/>
            <a:ext cx="5325979" cy="544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Cymatics | The influence of vibration and sound on human cells" id="197" name="Google Shape;1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047" y="609600"/>
            <a:ext cx="7536615" cy="5652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2022-01-10T07:16:22Z</dcterms:created>
  <dc:creator>Viktor</dc:creator>
</cp:coreProperties>
</file>